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5" r:id="rId3"/>
    <p:sldId id="276" r:id="rId4"/>
    <p:sldId id="278" r:id="rId5"/>
    <p:sldId id="272" r:id="rId6"/>
    <p:sldId id="257" r:id="rId7"/>
    <p:sldId id="263" r:id="rId8"/>
    <p:sldId id="277" r:id="rId9"/>
    <p:sldId id="267" r:id="rId10"/>
    <p:sldId id="260" r:id="rId11"/>
    <p:sldId id="262" r:id="rId12"/>
    <p:sldId id="258" r:id="rId13"/>
    <p:sldId id="274" r:id="rId14"/>
    <p:sldId id="264" r:id="rId15"/>
    <p:sldId id="269" r:id="rId16"/>
    <p:sldId id="279" r:id="rId17"/>
    <p:sldId id="261" r:id="rId18"/>
    <p:sldId id="284" r:id="rId19"/>
    <p:sldId id="282" r:id="rId20"/>
    <p:sldId id="283" r:id="rId21"/>
    <p:sldId id="270" r:id="rId22"/>
    <p:sldId id="273" r:id="rId2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de-DE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63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88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51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86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73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38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5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26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20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19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9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de-DE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de-DE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8A4C-C22E-4A98-9A12-64B62EC82BDE}" type="datetimeFigureOut">
              <a:rPr lang="de-DE" smtClean="0"/>
              <a:t>11.11.2016</a:t>
            </a:fld>
            <a:endParaRPr lang="de-DE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F4F20-4E6F-43D9-93B2-C35924B22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76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Graichen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isnstūris 3"/>
          <p:cNvSpPr/>
          <p:nvPr/>
        </p:nvSpPr>
        <p:spPr>
          <a:xfrm>
            <a:off x="9610201" y="5565893"/>
            <a:ext cx="2337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Ingrīda Kramiņa</a:t>
            </a:r>
          </a:p>
          <a:p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Nr. ik15147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643358" y="2654779"/>
            <a:ext cx="95506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Entwicklung der lettischen Schriftsprache </a:t>
            </a:r>
          </a:p>
          <a:p>
            <a:r>
              <a:rPr lang="de-DE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 der deutschen Schriftsprache</a:t>
            </a:r>
            <a:endParaRPr lang="de-DE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979" y="3985724"/>
            <a:ext cx="82114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Unterrichtstunde auf dem Friedhof </a:t>
            </a:r>
            <a:r>
              <a:rPr lang="de-DE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Sniķerkalns</a:t>
            </a:r>
            <a:r>
              <a:rPr lang="de-DE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Auce</a:t>
            </a:r>
            <a:endParaRPr lang="lv-LV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de-DE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19. Oktober 2016</a:t>
            </a:r>
            <a:endParaRPr lang="de-DE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32" y="3832343"/>
            <a:ext cx="2790825" cy="173355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732" y="5077725"/>
            <a:ext cx="2809875" cy="1362075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4" y="1118683"/>
            <a:ext cx="4038600" cy="1362075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107" y="345963"/>
            <a:ext cx="4124325" cy="1485900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432" y="1405025"/>
            <a:ext cx="36957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" y="128789"/>
            <a:ext cx="5967919" cy="4475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1458" y="4939828"/>
            <a:ext cx="4721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Frizis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Fritc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Fricis</a:t>
            </a:r>
          </a:p>
          <a:p>
            <a:endParaRPr lang="lv-LV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Še</a:t>
            </a:r>
          </a:p>
          <a:p>
            <a:endParaRPr lang="de-DE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3" r="11621" b="24197"/>
          <a:stretch/>
        </p:blipFill>
        <p:spPr>
          <a:xfrm>
            <a:off x="6369243" y="128789"/>
            <a:ext cx="5582352" cy="3490174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56" y="3834473"/>
            <a:ext cx="4984125" cy="27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68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3549" y="3429000"/>
            <a:ext cx="1970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ihds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līdz</a:t>
            </a:r>
          </a:p>
          <a:p>
            <a:endParaRPr lang="lv-LV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esus – Jēzus</a:t>
            </a:r>
          </a:p>
          <a:p>
            <a:endParaRPr lang="lv-LV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uhs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jūs</a:t>
            </a:r>
            <a:endParaRPr lang="de-DE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r="12264"/>
          <a:stretch/>
        </p:blipFill>
        <p:spPr>
          <a:xfrm>
            <a:off x="334850" y="373488"/>
            <a:ext cx="5486401" cy="5121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0342" y="4402176"/>
            <a:ext cx="44045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Trihne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Trīne</a:t>
            </a:r>
          </a:p>
          <a:p>
            <a:endParaRPr lang="lv-LV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Rosenbaum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–Rozenbauma</a:t>
            </a:r>
          </a:p>
          <a:p>
            <a:endParaRPr lang="lv-LV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Rosenfeld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Rosental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Rosenberg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1" y="373488"/>
            <a:ext cx="5395175" cy="36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49" y="0"/>
            <a:ext cx="9140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aisnstūris 2"/>
          <p:cNvSpPr/>
          <p:nvPr/>
        </p:nvSpPr>
        <p:spPr>
          <a:xfrm>
            <a:off x="9332890" y="233848"/>
            <a:ext cx="285910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Selig sind die reines </a:t>
            </a:r>
            <a:r>
              <a:rPr lang="de-DE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hertzen</a:t>
            </a:r>
            <a:r>
              <a: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sind / Denn sie werden Gott </a:t>
            </a:r>
            <a:r>
              <a:rPr lang="de-DE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schawen</a:t>
            </a:r>
            <a:r>
              <a:rPr lang="de-DE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Lutherbibel</a:t>
            </a:r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1545)</a:t>
            </a:r>
          </a:p>
          <a:p>
            <a:endParaRPr lang="lv-LV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Selig </a:t>
            </a:r>
            <a:r>
              <a: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sind, die reines Herzens sind; denn sie werden Gott schauen</a:t>
            </a:r>
            <a:r>
              <a:rPr lang="de-DE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Lutherbibel 1912</a:t>
            </a:r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lv-LV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Selig</a:t>
            </a:r>
            <a:r>
              <a: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die ein reines Herz haben; denn sie werden Gott schauen. 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kath. Einheitsübersetzung 1980</a:t>
            </a:r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v-LV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Svētīgi sirdsšķīstie, jo tie Dievu redzēs.</a:t>
            </a:r>
            <a:endParaRPr lang="de-DE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9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80304"/>
            <a:ext cx="6993228" cy="577001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r="6685"/>
          <a:stretch/>
        </p:blipFill>
        <p:spPr>
          <a:xfrm>
            <a:off x="6718477" y="950717"/>
            <a:ext cx="5331855" cy="57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7275" cy="6772275"/>
          </a:xfrm>
          <a:prstGeom prst="rect">
            <a:avLst/>
          </a:prstGeom>
        </p:spPr>
      </p:pic>
      <p:sp>
        <p:nvSpPr>
          <p:cNvPr id="6" name="Taisnstūris 5"/>
          <p:cNvSpPr/>
          <p:nvPr/>
        </p:nvSpPr>
        <p:spPr>
          <a:xfrm>
            <a:off x="8896216" y="108316"/>
            <a:ext cx="329578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Gott wird abwischen alle Tränen von ihren Augen, und der Tod wird nicht mehr sein, noch Leid noch Geschrei noch Schmerz wird mehr sein; denn das Erste ist vergangen</a:t>
            </a:r>
            <a:r>
              <a:rPr lang="de-DE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(Lutherbibel 1912, Offb.21:4)</a:t>
            </a:r>
          </a:p>
          <a:p>
            <a:endParaRPr lang="lv-LV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wird alle Tränen von ihren Augen abwischen: Der Tod wird nicht mehr sein, keine Trauer, keine Klage, keine Mühsal. Denn was früher war, ist vergangen</a:t>
            </a:r>
            <a:r>
              <a:rPr lang="de-DE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(kath. Einheitsübersetzung</a:t>
            </a:r>
            <a:r>
              <a:rPr lang="lv-LV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  <a:r>
              <a:rPr lang="de-DE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lv-LV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Viņš </a:t>
            </a:r>
            <a:r>
              <a:rPr 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nožāvēs visas asaras no viņu acīm, nāves vairs nebūs, nedz bēdu, nedz vaidu, nedz sāpju vairs nebūs, jo, kas bija, ir pagājis.</a:t>
            </a:r>
            <a:endParaRPr lang="de-DE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51" y="108798"/>
            <a:ext cx="3390238" cy="648652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6" y="108799"/>
            <a:ext cx="4905375" cy="6486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6857" y="3116688"/>
            <a:ext cx="2395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Bakke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Baķe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Ackermann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Akkerman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Akermanis </a:t>
            </a:r>
            <a:endParaRPr lang="de-DE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52"/>
            <a:ext cx="12118983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2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" y="-14022"/>
            <a:ext cx="12167177" cy="68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44" y="0"/>
            <a:ext cx="9054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11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0"/>
            <a:ext cx="88174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37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4" y="601472"/>
            <a:ext cx="6070980" cy="455268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789" y="1696175"/>
            <a:ext cx="6072352" cy="45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2429565" y="5923140"/>
            <a:ext cx="7203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Vielen Dank für </a:t>
            </a:r>
            <a:r>
              <a:rPr lang="de-DE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Ihre Aufmerksamkeit!</a:t>
            </a:r>
            <a:endParaRPr lang="de-DE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47" y="334180"/>
            <a:ext cx="71818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97" y="256637"/>
            <a:ext cx="5915025" cy="4438650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5" y="1882930"/>
            <a:ext cx="62769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2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1725770"/>
            <a:ext cx="5821251" cy="4365938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3"/>
          <a:stretch/>
        </p:blipFill>
        <p:spPr>
          <a:xfrm>
            <a:off x="399245" y="781211"/>
            <a:ext cx="6418107" cy="5767696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72" y="386365"/>
            <a:ext cx="4452871" cy="59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5" y="0"/>
            <a:ext cx="5143500" cy="685800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97" y="0"/>
            <a:ext cx="4722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399244"/>
            <a:ext cx="4221551" cy="5628068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04" y="1360583"/>
            <a:ext cx="4120832" cy="5072413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2" y="717551"/>
            <a:ext cx="6306355" cy="15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aisnstūris 4"/>
          <p:cNvSpPr/>
          <p:nvPr/>
        </p:nvSpPr>
        <p:spPr>
          <a:xfrm>
            <a:off x="9144001" y="5137528"/>
            <a:ext cx="3047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https://</a:t>
            </a:r>
            <a:r>
              <a:rPr lang="de-DE" dirty="0" smtClean="0">
                <a:hlinkClick r:id="rId3"/>
              </a:rPr>
              <a:t>de.wikipedia.org/wiki/Graichen</a:t>
            </a:r>
            <a:r>
              <a:rPr lang="lv-LV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2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>
          <a:xfrm>
            <a:off x="2938530" y="128789"/>
            <a:ext cx="5945746" cy="4098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409" y="4424384"/>
            <a:ext cx="81652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Deews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Dievs		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w – v </a:t>
            </a:r>
          </a:p>
          <a:p>
            <a:r>
              <a:rPr lang="lv-LV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ilwekeem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cilvēkiem		z -c</a:t>
            </a:r>
          </a:p>
          <a:p>
            <a:r>
              <a:rPr lang="lv-LV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sihwibā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dzīvībā		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endParaRPr lang="lv-LV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ahwē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nāvē				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ā</a:t>
            </a:r>
          </a:p>
          <a:p>
            <a:r>
              <a:rPr lang="lv-LV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chehligs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žēlīgs		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(š) – ž		</a:t>
            </a:r>
            <a:r>
              <a:rPr lang="lv-LV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lv-LV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ē </a:t>
            </a:r>
            <a:endParaRPr lang="lv-LV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78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r="19202"/>
          <a:stretch/>
        </p:blipFill>
        <p:spPr>
          <a:xfrm>
            <a:off x="579549" y="0"/>
            <a:ext cx="47523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9747" y="141306"/>
            <a:ext cx="4081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Wilhelm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Wilis</a:t>
            </a:r>
            <a:r>
              <a:rPr lang="lv-LV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Vilis</a:t>
            </a:r>
          </a:p>
          <a:p>
            <a:endParaRPr lang="lv-LV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Wilis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Hahn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Vilis Hāns</a:t>
            </a:r>
          </a:p>
          <a:p>
            <a:endParaRPr lang="lv-LV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Anlihse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Hahn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Anlīze</a:t>
            </a:r>
            <a:r>
              <a:rPr lang="lv-LV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Hāna</a:t>
            </a:r>
            <a:endParaRPr lang="lv-LV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47" y="2273121"/>
            <a:ext cx="3861565" cy="45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260</Words>
  <Application>Microsoft Office PowerPoint</Application>
  <PresentationFormat>Platekrāna</PresentationFormat>
  <Paragraphs>56</Paragraphs>
  <Slides>22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User</dc:creator>
  <cp:lastModifiedBy>User</cp:lastModifiedBy>
  <cp:revision>49</cp:revision>
  <dcterms:created xsi:type="dcterms:W3CDTF">2016-10-21T12:40:13Z</dcterms:created>
  <dcterms:modified xsi:type="dcterms:W3CDTF">2016-11-11T10:47:08Z</dcterms:modified>
</cp:coreProperties>
</file>